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63410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move is to enrich Chinese students’ life and build their characters through labour. The students can not only learn household skills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also have a chance to try new technologies like 3D printing. They will also learn to make traditional handicrafts.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可知，劳动教育让学生能学习各种技能，使他们生活更加丰富多彩，所以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enrich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意思是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丰富多彩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make...colourful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655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11213" y="862590"/>
            <a:ext cx="47481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44368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standard, which of the following is TRUE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Labour education will start next year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should join in labour education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of different grades should learn the same skills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293096"/>
            <a:ext cx="11485848" cy="213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standard also calls on families to take part in students’ labour education.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可知，家长应该参与到学生的劳动教育中。故选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10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NOT the purpose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labour education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students have more free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students learn more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help students build their character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02199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3760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move is to enrich Chinese students’ life and build their character through labour. The students can not only learn household skills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also have a chance to try new technologies like 3D printing.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可知，劳动教育的目的是帮助学生学习更多技能和塑造性格，而不是让学生有更多空闲时间。故选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888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24069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</a:t>
            </a:r>
            <a:r>
              <a:rPr lang="zh-CN" altLang="zh-CN" sz="34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题归</a:t>
            </a:r>
            <a:r>
              <a:rPr lang="zh-CN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</a:t>
            </a: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title of the passage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Better, Live Better	</a:t>
            </a:r>
            <a:endParaRPr lang="en-US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Learn to Be Independent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Labour Education in China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7553" y="836712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pic>
        <p:nvPicPr>
          <p:cNvPr id="5" name="中考新考法-4.eps" descr="id:21475069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20355" y="879842"/>
            <a:ext cx="4598987" cy="586340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322595"/>
            <a:ext cx="11485848" cy="22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标题归纳题。文章主要介绍了中国出台的劳动教育新标准，包括其内容、目的以及对家庭的要求等，所以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Labour Education in China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是最佳标题。故选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39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9575" y="764704"/>
            <a:ext cx="11548405" cy="153153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48880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文主要介绍了中国出台的对学生劳动教育的新标准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包括其内容、目的以及对家庭的要求等。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6311230" y="3978979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山东青岛市南区期中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264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how to cook, clean or grow plants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will all be part of Chinese education starting this autumn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828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 standard for labour education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劳动教育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in primary and middle school will have at least one class a week to try different kinds of labour and learn different life skills and even job skills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standard has different tasks for each grade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fifth and sixth-graders learn to cook two or three common dishes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fried eggs or noodles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288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move is to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enrich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students’ life and build their character through labour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students can not only learn household skills, but also have a chance to try new technologies like 3D printing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will also learn to make traditional handicrafts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手工艺品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68999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standard also calls on families to take part in students’ labour education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will make household lists to help students be more independent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独立的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9676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Paragraph 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change is coming for students in primary and middle 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will have classes on weekends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will learn some life skills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will cook their own lunches at school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400464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in primary and middle school will have at least one class a week to try different kinds of labour and learn different life skills and even job skills.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可知，中小学学生将在学校学习一些生活技能。故选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272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might the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enrich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Paragraph 3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...free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make...colourful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get...popular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60004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553</Words>
  <Application>Microsoft Office PowerPoint</Application>
  <PresentationFormat>自定义</PresentationFormat>
  <Paragraphs>38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2025-09-13T08:06:06Z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